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handoutMasterIdLst>
    <p:handoutMasterId r:id="rId4"/>
  </p:handoutMasterIdLst>
  <p:sldIdLst>
    <p:sldId id="256" r:id="rId2"/>
    <p:sldId id="257" r:id="rId3"/>
  </p:sldIdLst>
  <p:sldSz cx="6858000" cy="9144000" type="screen4x3"/>
  <p:notesSz cx="6858000" cy="9737725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66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 autoAdjust="0"/>
  </p:normalViewPr>
  <p:slideViewPr>
    <p:cSldViewPr>
      <p:cViewPr>
        <p:scale>
          <a:sx n="100" d="100"/>
          <a:sy n="100" d="100"/>
        </p:scale>
        <p:origin x="-1488" y="-192"/>
      </p:cViewPr>
      <p:guideLst>
        <p:guide orient="horz" pos="5759"/>
        <p:guide pos="48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49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9375" y="0"/>
            <a:ext cx="2974975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8463"/>
            <a:ext cx="29749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1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9375" y="9288463"/>
            <a:ext cx="2974975" cy="45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F00CB67F-313D-4777-A88F-FB560B1B7E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6FE1F-2399-41A6-ACDD-C226F2C941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449E2-F311-419A-8201-8C0486F9D4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37E40-80D9-4601-9212-C7DFC81111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1435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50520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9C12C-1AEF-4EBB-BEB4-9CFFF46527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5AF15B-75BB-4FE3-AEA3-08464B79FD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D0A3C-B727-421C-B1B2-3F3C0C3A04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E48AA-B328-4582-AAF6-9C9F9E9554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8F6321-B038-4DA7-83EC-8D4B43C97E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4E8B2-FD05-43FD-AB6F-2FE29A8B32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C3805-B8C0-4EFD-A51C-C157D84FC3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886325" y="812800"/>
            <a:ext cx="1457325" cy="73152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14350" y="812800"/>
            <a:ext cx="4219575" cy="73152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2FD50-623B-47D3-A272-9544CA2E53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12800"/>
            <a:ext cx="58293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641600"/>
            <a:ext cx="58293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8331200"/>
            <a:ext cx="1428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b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31200"/>
            <a:ext cx="21717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b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31200"/>
            <a:ext cx="1428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/>
            </a:lvl1pPr>
          </a:lstStyle>
          <a:p>
            <a:pPr>
              <a:defRPr/>
            </a:pPr>
            <a:fld id="{B8A6B070-0C91-4E97-9FC2-BE995068D4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0" y="-180975"/>
            <a:ext cx="6858000" cy="197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pt-BR" sz="1800" i="1" dirty="0"/>
          </a:p>
          <a:p>
            <a:pPr algn="ctr"/>
            <a:endParaRPr lang="pt-BR" sz="1600" i="1" dirty="0"/>
          </a:p>
          <a:p>
            <a:pPr algn="ctr"/>
            <a:r>
              <a:rPr lang="pt-BR" sz="1800" i="1" dirty="0"/>
              <a:t>FICHA DE INSCRIÇÃO</a:t>
            </a:r>
            <a:endParaRPr lang="pt-BR" sz="1800" dirty="0"/>
          </a:p>
          <a:p>
            <a:pPr algn="ctr"/>
            <a:r>
              <a:rPr lang="pt-BR" dirty="0" smtClean="0"/>
              <a:t>COPA TRIO 2010</a:t>
            </a:r>
            <a:endParaRPr lang="pt-BR" dirty="0"/>
          </a:p>
          <a:p>
            <a:pPr algn="ctr"/>
            <a:r>
              <a:rPr lang="pt-BR" dirty="0"/>
              <a:t>LOCAL : FAZENDA DE CONFINS / MG</a:t>
            </a:r>
          </a:p>
          <a:p>
            <a:pPr algn="ctr"/>
            <a:r>
              <a:rPr lang="pt-BR" dirty="0"/>
              <a:t>DATA: </a:t>
            </a:r>
            <a:r>
              <a:rPr lang="pt-BR" dirty="0" smtClean="0"/>
              <a:t>06/11/2010</a:t>
            </a:r>
            <a:endParaRPr lang="pt-BR" dirty="0"/>
          </a:p>
          <a:p>
            <a:pPr algn="ctr"/>
            <a:r>
              <a:rPr lang="pt-BR" dirty="0" smtClean="0"/>
              <a:t>III ETAPA </a:t>
            </a:r>
            <a:endParaRPr lang="pt-BR" dirty="0"/>
          </a:p>
          <a:p>
            <a:pPr algn="ctr"/>
            <a:r>
              <a:rPr lang="pt-BR" dirty="0"/>
              <a:t>_______________________________________________________________________</a:t>
            </a:r>
            <a:endParaRPr lang="pt-BR" b="0" dirty="0"/>
          </a:p>
        </p:txBody>
      </p:sp>
      <p:sp>
        <p:nvSpPr>
          <p:cNvPr id="2051" name="Text Box 38"/>
          <p:cNvSpPr txBox="1">
            <a:spLocks noChangeArrowheads="1"/>
          </p:cNvSpPr>
          <p:nvPr/>
        </p:nvSpPr>
        <p:spPr bwMode="auto">
          <a:xfrm>
            <a:off x="115888" y="2987675"/>
            <a:ext cx="1143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 </a:t>
            </a:r>
            <a:r>
              <a:rPr lang="pt-BR" sz="1000" u="sng"/>
              <a:t>CAVALEIROS</a:t>
            </a:r>
          </a:p>
        </p:txBody>
      </p:sp>
      <p:sp>
        <p:nvSpPr>
          <p:cNvPr id="2052" name="Rectangle 39"/>
          <p:cNvSpPr>
            <a:spLocks noChangeArrowheads="1"/>
          </p:cNvSpPr>
          <p:nvPr/>
        </p:nvSpPr>
        <p:spPr bwMode="auto">
          <a:xfrm>
            <a:off x="765175" y="3276600"/>
            <a:ext cx="40386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2000" b="0"/>
          </a:p>
        </p:txBody>
      </p:sp>
      <p:sp>
        <p:nvSpPr>
          <p:cNvPr id="2053" name="Text Box 40"/>
          <p:cNvSpPr txBox="1">
            <a:spLocks noChangeArrowheads="1"/>
          </p:cNvSpPr>
          <p:nvPr/>
        </p:nvSpPr>
        <p:spPr bwMode="auto">
          <a:xfrm>
            <a:off x="0" y="2771775"/>
            <a:ext cx="12684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 </a:t>
            </a:r>
            <a:endParaRPr lang="pt-BR" sz="1000"/>
          </a:p>
        </p:txBody>
      </p:sp>
      <p:sp>
        <p:nvSpPr>
          <p:cNvPr id="2054" name="Text Box 53"/>
          <p:cNvSpPr txBox="1">
            <a:spLocks noChangeArrowheads="1"/>
          </p:cNvSpPr>
          <p:nvPr/>
        </p:nvSpPr>
        <p:spPr bwMode="auto">
          <a:xfrm rot="10772572" flipV="1">
            <a:off x="-1588" y="4340225"/>
            <a:ext cx="15255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 </a:t>
            </a:r>
            <a:r>
              <a:rPr lang="pt-BR" sz="1000" u="sng"/>
              <a:t>CAVALO</a:t>
            </a:r>
          </a:p>
        </p:txBody>
      </p:sp>
      <p:sp>
        <p:nvSpPr>
          <p:cNvPr id="2055" name="Text Box 59"/>
          <p:cNvSpPr txBox="1">
            <a:spLocks noChangeArrowheads="1"/>
          </p:cNvSpPr>
          <p:nvPr/>
        </p:nvSpPr>
        <p:spPr bwMode="auto">
          <a:xfrm rot="10782645" flipV="1">
            <a:off x="4581525" y="4643438"/>
            <a:ext cx="12239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                                                   </a:t>
            </a:r>
            <a:endParaRPr lang="pt-BR" sz="1000"/>
          </a:p>
        </p:txBody>
      </p:sp>
      <p:sp>
        <p:nvSpPr>
          <p:cNvPr id="2056" name="Text Box 64"/>
          <p:cNvSpPr txBox="1">
            <a:spLocks noChangeArrowheads="1"/>
          </p:cNvSpPr>
          <p:nvPr/>
        </p:nvSpPr>
        <p:spPr bwMode="auto">
          <a:xfrm>
            <a:off x="0" y="5334000"/>
            <a:ext cx="685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000" b="0"/>
          </a:p>
        </p:txBody>
      </p:sp>
      <p:sp>
        <p:nvSpPr>
          <p:cNvPr id="2057" name="Text Box 66"/>
          <p:cNvSpPr txBox="1">
            <a:spLocks noChangeArrowheads="1"/>
          </p:cNvSpPr>
          <p:nvPr/>
        </p:nvSpPr>
        <p:spPr bwMode="auto">
          <a:xfrm>
            <a:off x="0" y="3276600"/>
            <a:ext cx="838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 </a:t>
            </a:r>
            <a:r>
              <a:rPr lang="pt-BR" sz="1000"/>
              <a:t>E-MAIL</a:t>
            </a:r>
          </a:p>
        </p:txBody>
      </p:sp>
      <p:sp>
        <p:nvSpPr>
          <p:cNvPr id="2058" name="Text Box 68"/>
          <p:cNvSpPr txBox="1">
            <a:spLocks noChangeArrowheads="1"/>
          </p:cNvSpPr>
          <p:nvPr/>
        </p:nvSpPr>
        <p:spPr bwMode="auto">
          <a:xfrm rot="10868083" flipV="1">
            <a:off x="4797425" y="4643438"/>
            <a:ext cx="9858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  </a:t>
            </a:r>
            <a:endParaRPr lang="pt-BR" sz="2400" b="0"/>
          </a:p>
        </p:txBody>
      </p:sp>
      <p:sp>
        <p:nvSpPr>
          <p:cNvPr id="2059" name="Text Box 70"/>
          <p:cNvSpPr txBox="1">
            <a:spLocks noChangeArrowheads="1"/>
          </p:cNvSpPr>
          <p:nvPr/>
        </p:nvSpPr>
        <p:spPr bwMode="auto">
          <a:xfrm rot="-10775994">
            <a:off x="73025" y="4552950"/>
            <a:ext cx="12969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 </a:t>
            </a:r>
            <a:endParaRPr lang="pt-BR" sz="2400" b="0"/>
          </a:p>
        </p:txBody>
      </p:sp>
      <p:sp>
        <p:nvSpPr>
          <p:cNvPr id="2060" name="Rectangle 72"/>
          <p:cNvSpPr>
            <a:spLocks noChangeArrowheads="1"/>
          </p:cNvSpPr>
          <p:nvPr/>
        </p:nvSpPr>
        <p:spPr bwMode="auto">
          <a:xfrm>
            <a:off x="765175" y="3995738"/>
            <a:ext cx="16764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2400" b="0"/>
          </a:p>
        </p:txBody>
      </p:sp>
      <p:sp>
        <p:nvSpPr>
          <p:cNvPr id="2061" name="Rectangle 89"/>
          <p:cNvSpPr>
            <a:spLocks noChangeArrowheads="1"/>
          </p:cNvSpPr>
          <p:nvPr/>
        </p:nvSpPr>
        <p:spPr bwMode="blackWhite">
          <a:xfrm>
            <a:off x="1196975" y="2987675"/>
            <a:ext cx="3581400" cy="228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2000" b="0"/>
          </a:p>
        </p:txBody>
      </p:sp>
      <p:sp>
        <p:nvSpPr>
          <p:cNvPr id="2062" name="Rectangle 92"/>
          <p:cNvSpPr>
            <a:spLocks noChangeArrowheads="1"/>
          </p:cNvSpPr>
          <p:nvPr/>
        </p:nvSpPr>
        <p:spPr bwMode="auto">
          <a:xfrm>
            <a:off x="765175" y="4643438"/>
            <a:ext cx="360363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2400" b="0"/>
              <a:t> </a:t>
            </a:r>
          </a:p>
        </p:txBody>
      </p:sp>
      <p:sp>
        <p:nvSpPr>
          <p:cNvPr id="2063" name="Rectangle 95"/>
          <p:cNvSpPr>
            <a:spLocks noChangeArrowheads="1"/>
          </p:cNvSpPr>
          <p:nvPr/>
        </p:nvSpPr>
        <p:spPr bwMode="auto">
          <a:xfrm>
            <a:off x="0" y="323850"/>
            <a:ext cx="6858000" cy="2438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1200" b="0"/>
          </a:p>
        </p:txBody>
      </p:sp>
      <p:sp>
        <p:nvSpPr>
          <p:cNvPr id="2064" name="Text Box 174"/>
          <p:cNvSpPr txBox="1">
            <a:spLocks noChangeArrowheads="1"/>
          </p:cNvSpPr>
          <p:nvPr/>
        </p:nvSpPr>
        <p:spPr bwMode="auto">
          <a:xfrm>
            <a:off x="1066800" y="5410200"/>
            <a:ext cx="7159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000" b="0"/>
          </a:p>
        </p:txBody>
      </p:sp>
      <p:sp>
        <p:nvSpPr>
          <p:cNvPr id="2065" name="Rectangle 176"/>
          <p:cNvSpPr>
            <a:spLocks noChangeArrowheads="1"/>
          </p:cNvSpPr>
          <p:nvPr/>
        </p:nvSpPr>
        <p:spPr bwMode="auto">
          <a:xfrm>
            <a:off x="5229225" y="3203575"/>
            <a:ext cx="14478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2000" b="0"/>
          </a:p>
        </p:txBody>
      </p:sp>
      <p:sp>
        <p:nvSpPr>
          <p:cNvPr id="2066" name="Rectangle 179"/>
          <p:cNvSpPr>
            <a:spLocks noChangeArrowheads="1"/>
          </p:cNvSpPr>
          <p:nvPr/>
        </p:nvSpPr>
        <p:spPr bwMode="auto">
          <a:xfrm>
            <a:off x="1052513" y="5148263"/>
            <a:ext cx="5562600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2000" b="0"/>
          </a:p>
        </p:txBody>
      </p:sp>
      <p:sp>
        <p:nvSpPr>
          <p:cNvPr id="2067" name="Rectangle 182"/>
          <p:cNvSpPr>
            <a:spLocks noChangeArrowheads="1"/>
          </p:cNvSpPr>
          <p:nvPr/>
        </p:nvSpPr>
        <p:spPr bwMode="auto">
          <a:xfrm>
            <a:off x="0" y="6249988"/>
            <a:ext cx="6858000" cy="2894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068" name="Text Box 183"/>
          <p:cNvSpPr txBox="1">
            <a:spLocks noChangeArrowheads="1"/>
          </p:cNvSpPr>
          <p:nvPr/>
        </p:nvSpPr>
        <p:spPr bwMode="auto">
          <a:xfrm>
            <a:off x="76200" y="6227763"/>
            <a:ext cx="6781800" cy="164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 dirty="0"/>
              <a:t>                                                                               </a:t>
            </a:r>
            <a:r>
              <a:rPr lang="pt-BR" sz="1200" dirty="0"/>
              <a:t> DECLARAÇÃO</a:t>
            </a:r>
            <a:endParaRPr lang="pt-BR" sz="1000" b="0" dirty="0"/>
          </a:p>
          <a:p>
            <a:r>
              <a:rPr lang="pt-BR" sz="1000" dirty="0">
                <a:latin typeface="Arial Narrow" pitchFamily="34" charset="0"/>
              </a:rPr>
              <a:t>Declaro para os fins de direito que ao me inscrever, ou ao meu (a) filho (a) menor,   para esta prova do dia  </a:t>
            </a:r>
            <a:r>
              <a:rPr lang="pt-BR" sz="1000" dirty="0" smtClean="0">
                <a:latin typeface="Arial Narrow" pitchFamily="34" charset="0"/>
              </a:rPr>
              <a:t>06  </a:t>
            </a:r>
            <a:r>
              <a:rPr lang="pt-BR" sz="1000" dirty="0">
                <a:latin typeface="Arial Narrow" pitchFamily="34" charset="0"/>
              </a:rPr>
              <a:t>de  novembro  de </a:t>
            </a:r>
            <a:r>
              <a:rPr lang="pt-BR" sz="1000" dirty="0" smtClean="0">
                <a:latin typeface="Arial Narrow" pitchFamily="34" charset="0"/>
              </a:rPr>
              <a:t>2010, </a:t>
            </a:r>
            <a:r>
              <a:rPr lang="pt-BR" sz="1000" dirty="0">
                <a:latin typeface="Arial Narrow" pitchFamily="34" charset="0"/>
              </a:rPr>
              <a:t>sou conhecedor de todas as regras e regulamentos da CONFEDERAÇÃO BRASILEIRA  DE  HIPISMO,  comprometendo-me  a  respeitar e aceitá-las.Outro sim,  neste ato, estou cedendo    a minha   imagem,  por qualquer meio ou processo, e as decorrentes do espetáculo desportivo que vou realizar face a esta  </a:t>
            </a:r>
            <a:r>
              <a:rPr lang="pt-BR" sz="1000" dirty="0" smtClean="0">
                <a:latin typeface="Arial Narrow" pitchFamily="34" charset="0"/>
              </a:rPr>
              <a:t>inscrição, COPA </a:t>
            </a:r>
            <a:r>
              <a:rPr lang="pt-BR" sz="1000" dirty="0">
                <a:latin typeface="Arial Narrow" pitchFamily="34" charset="0"/>
              </a:rPr>
              <a:t>TRIO DE ENDURO EQUESTRE, sem qualquer custo ou ônus,podendo os cessionários, se utilizarem das mesmas de forma ética, lícita e com finalidades desportivas. </a:t>
            </a:r>
          </a:p>
          <a:p>
            <a:r>
              <a:rPr lang="pt-BR" sz="1000" dirty="0">
                <a:latin typeface="Arial Narrow" pitchFamily="34" charset="0"/>
              </a:rPr>
              <a:t>Declaro ainda, que por ser atividade de risco, estou ciente que devo ser portador de uma Apólice de Seguros de Acidentes Pessoais, Assistência Médica, e  também as   inerentes  a  minha  montaria,  sendo  que  na  ausência,  fica  isentado o Promotor, de quaisquer responsabilidades por acidentes que venham a ocorrer antes, durante ou depois da competição.                                                                                                </a:t>
            </a:r>
          </a:p>
          <a:p>
            <a:r>
              <a:rPr lang="pt-BR" sz="1000" dirty="0">
                <a:latin typeface="Arial Narrow" pitchFamily="34" charset="0"/>
              </a:rPr>
              <a:t>                                          </a:t>
            </a:r>
          </a:p>
        </p:txBody>
      </p:sp>
      <p:sp>
        <p:nvSpPr>
          <p:cNvPr id="2069" name="Rectangle 207"/>
          <p:cNvSpPr>
            <a:spLocks noChangeArrowheads="1"/>
          </p:cNvSpPr>
          <p:nvPr/>
        </p:nvSpPr>
        <p:spPr bwMode="auto">
          <a:xfrm>
            <a:off x="1052513" y="2051050"/>
            <a:ext cx="377825" cy="2159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070" name="Text Box 210"/>
          <p:cNvSpPr txBox="1">
            <a:spLocks noChangeArrowheads="1"/>
          </p:cNvSpPr>
          <p:nvPr/>
        </p:nvSpPr>
        <p:spPr bwMode="auto">
          <a:xfrm>
            <a:off x="1484313" y="2051050"/>
            <a:ext cx="18716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dirty="0"/>
              <a:t> </a:t>
            </a:r>
            <a:r>
              <a:rPr lang="pt-BR" sz="1000" dirty="0" smtClean="0"/>
              <a:t>50 </a:t>
            </a:r>
            <a:r>
              <a:rPr lang="pt-BR" sz="1000" dirty="0"/>
              <a:t>KM</a:t>
            </a:r>
            <a:endParaRPr lang="pt-BR" sz="1000" u="sng" dirty="0"/>
          </a:p>
        </p:txBody>
      </p:sp>
      <p:sp>
        <p:nvSpPr>
          <p:cNvPr id="2071" name="Text Box 214"/>
          <p:cNvSpPr txBox="1">
            <a:spLocks noChangeArrowheads="1"/>
          </p:cNvSpPr>
          <p:nvPr/>
        </p:nvSpPr>
        <p:spPr bwMode="auto">
          <a:xfrm>
            <a:off x="1752600" y="1295400"/>
            <a:ext cx="1841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sz="1200" b="0"/>
          </a:p>
        </p:txBody>
      </p:sp>
      <p:sp>
        <p:nvSpPr>
          <p:cNvPr id="2072" name="Text Box 215"/>
          <p:cNvSpPr txBox="1">
            <a:spLocks noChangeArrowheads="1"/>
          </p:cNvSpPr>
          <p:nvPr/>
        </p:nvSpPr>
        <p:spPr bwMode="auto">
          <a:xfrm>
            <a:off x="4797425" y="3203575"/>
            <a:ext cx="4365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TEL</a:t>
            </a:r>
          </a:p>
        </p:txBody>
      </p:sp>
      <p:sp>
        <p:nvSpPr>
          <p:cNvPr id="2073" name="Text Box 217"/>
          <p:cNvSpPr txBox="1">
            <a:spLocks noChangeArrowheads="1"/>
          </p:cNvSpPr>
          <p:nvPr/>
        </p:nvSpPr>
        <p:spPr bwMode="auto">
          <a:xfrm>
            <a:off x="0" y="3635375"/>
            <a:ext cx="6365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 </a:t>
            </a:r>
            <a:r>
              <a:rPr lang="pt-BR" sz="1000"/>
              <a:t>END</a:t>
            </a:r>
            <a:r>
              <a:rPr lang="pt-BR" sz="1200"/>
              <a:t>.</a:t>
            </a:r>
          </a:p>
        </p:txBody>
      </p:sp>
      <p:sp>
        <p:nvSpPr>
          <p:cNvPr id="2074" name="Rectangle 218"/>
          <p:cNvSpPr>
            <a:spLocks noChangeArrowheads="1"/>
          </p:cNvSpPr>
          <p:nvPr/>
        </p:nvSpPr>
        <p:spPr bwMode="auto">
          <a:xfrm>
            <a:off x="765175" y="3635375"/>
            <a:ext cx="5903913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075" name="Rectangle 220"/>
          <p:cNvSpPr>
            <a:spLocks noChangeArrowheads="1"/>
          </p:cNvSpPr>
          <p:nvPr/>
        </p:nvSpPr>
        <p:spPr bwMode="auto">
          <a:xfrm>
            <a:off x="765175" y="4356100"/>
            <a:ext cx="3743325" cy="228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1200" b="0"/>
          </a:p>
        </p:txBody>
      </p:sp>
      <p:sp>
        <p:nvSpPr>
          <p:cNvPr id="2076" name="Text Box 221"/>
          <p:cNvSpPr txBox="1">
            <a:spLocks noChangeArrowheads="1"/>
          </p:cNvSpPr>
          <p:nvPr/>
        </p:nvSpPr>
        <p:spPr bwMode="auto">
          <a:xfrm>
            <a:off x="0" y="3995738"/>
            <a:ext cx="914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 </a:t>
            </a:r>
            <a:r>
              <a:rPr lang="pt-BR" sz="1000"/>
              <a:t>CIDADE</a:t>
            </a:r>
          </a:p>
        </p:txBody>
      </p:sp>
      <p:sp>
        <p:nvSpPr>
          <p:cNvPr id="2077" name="Text Box 225"/>
          <p:cNvSpPr txBox="1">
            <a:spLocks noChangeArrowheads="1"/>
          </p:cNvSpPr>
          <p:nvPr/>
        </p:nvSpPr>
        <p:spPr bwMode="auto">
          <a:xfrm>
            <a:off x="2565400" y="3995738"/>
            <a:ext cx="4540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EST.</a:t>
            </a:r>
          </a:p>
        </p:txBody>
      </p:sp>
      <p:sp>
        <p:nvSpPr>
          <p:cNvPr id="2078" name="Rectangle 226"/>
          <p:cNvSpPr>
            <a:spLocks noChangeArrowheads="1"/>
          </p:cNvSpPr>
          <p:nvPr/>
        </p:nvSpPr>
        <p:spPr bwMode="auto">
          <a:xfrm>
            <a:off x="3068638" y="3995738"/>
            <a:ext cx="1447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079" name="Text Box 227"/>
          <p:cNvSpPr txBox="1">
            <a:spLocks noChangeArrowheads="1"/>
          </p:cNvSpPr>
          <p:nvPr/>
        </p:nvSpPr>
        <p:spPr bwMode="auto">
          <a:xfrm>
            <a:off x="4508500" y="3995738"/>
            <a:ext cx="4381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CEP</a:t>
            </a:r>
          </a:p>
        </p:txBody>
      </p:sp>
      <p:sp>
        <p:nvSpPr>
          <p:cNvPr id="2080" name="Rectangle 229"/>
          <p:cNvSpPr>
            <a:spLocks noChangeArrowheads="1"/>
          </p:cNvSpPr>
          <p:nvPr/>
        </p:nvSpPr>
        <p:spPr bwMode="auto">
          <a:xfrm>
            <a:off x="4868863" y="3995738"/>
            <a:ext cx="1800225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081" name="Rectangle 250"/>
          <p:cNvSpPr>
            <a:spLocks noChangeArrowheads="1"/>
          </p:cNvSpPr>
          <p:nvPr/>
        </p:nvSpPr>
        <p:spPr bwMode="auto">
          <a:xfrm>
            <a:off x="5661025" y="4643438"/>
            <a:ext cx="1008063" cy="2159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1000"/>
          </a:p>
        </p:txBody>
      </p:sp>
      <p:sp>
        <p:nvSpPr>
          <p:cNvPr id="2082" name="Rectangle 252"/>
          <p:cNvSpPr>
            <a:spLocks noChangeArrowheads="1"/>
          </p:cNvSpPr>
          <p:nvPr/>
        </p:nvSpPr>
        <p:spPr bwMode="auto">
          <a:xfrm>
            <a:off x="333375" y="2339975"/>
            <a:ext cx="431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000" b="0"/>
          </a:p>
        </p:txBody>
      </p:sp>
      <p:sp>
        <p:nvSpPr>
          <p:cNvPr id="2083" name="Text Box 260"/>
          <p:cNvSpPr txBox="1">
            <a:spLocks noChangeArrowheads="1"/>
          </p:cNvSpPr>
          <p:nvPr/>
        </p:nvSpPr>
        <p:spPr bwMode="auto">
          <a:xfrm>
            <a:off x="3429000" y="4267200"/>
            <a:ext cx="457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 b="0"/>
          </a:p>
        </p:txBody>
      </p:sp>
      <p:sp>
        <p:nvSpPr>
          <p:cNvPr id="2084" name="Text Box 261"/>
          <p:cNvSpPr txBox="1">
            <a:spLocks noChangeArrowheads="1"/>
          </p:cNvSpPr>
          <p:nvPr/>
        </p:nvSpPr>
        <p:spPr bwMode="auto">
          <a:xfrm>
            <a:off x="76200" y="5257800"/>
            <a:ext cx="762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 b="0"/>
          </a:p>
        </p:txBody>
      </p:sp>
      <p:sp>
        <p:nvSpPr>
          <p:cNvPr id="2085" name="Text Box 262"/>
          <p:cNvSpPr txBox="1">
            <a:spLocks noChangeArrowheads="1"/>
          </p:cNvSpPr>
          <p:nvPr/>
        </p:nvSpPr>
        <p:spPr bwMode="auto">
          <a:xfrm>
            <a:off x="0" y="5148263"/>
            <a:ext cx="10064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0"/>
              <a:t>  </a:t>
            </a:r>
            <a:r>
              <a:rPr lang="pt-BR" sz="1000" u="sng"/>
              <a:t>EQUIPE</a:t>
            </a:r>
          </a:p>
        </p:txBody>
      </p:sp>
      <p:sp>
        <p:nvSpPr>
          <p:cNvPr id="2086" name="Text Box 268"/>
          <p:cNvSpPr txBox="1">
            <a:spLocks noChangeArrowheads="1"/>
          </p:cNvSpPr>
          <p:nvPr/>
        </p:nvSpPr>
        <p:spPr bwMode="auto">
          <a:xfrm>
            <a:off x="0" y="2195513"/>
            <a:ext cx="533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 b="0"/>
          </a:p>
        </p:txBody>
      </p:sp>
      <p:sp>
        <p:nvSpPr>
          <p:cNvPr id="2087" name="Text Box 269"/>
          <p:cNvSpPr txBox="1">
            <a:spLocks noChangeArrowheads="1"/>
          </p:cNvSpPr>
          <p:nvPr/>
        </p:nvSpPr>
        <p:spPr bwMode="auto">
          <a:xfrm>
            <a:off x="333375" y="2339975"/>
            <a:ext cx="3200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/>
              <a:t>  </a:t>
            </a:r>
          </a:p>
        </p:txBody>
      </p:sp>
      <p:sp>
        <p:nvSpPr>
          <p:cNvPr id="2088" name="Text Box 280"/>
          <p:cNvSpPr txBox="1">
            <a:spLocks noChangeArrowheads="1"/>
          </p:cNvSpPr>
          <p:nvPr/>
        </p:nvSpPr>
        <p:spPr bwMode="auto">
          <a:xfrm>
            <a:off x="3789363" y="2195513"/>
            <a:ext cx="1841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 sz="1200" b="0"/>
          </a:p>
        </p:txBody>
      </p:sp>
      <p:sp>
        <p:nvSpPr>
          <p:cNvPr id="2089" name="Text Box 285"/>
          <p:cNvSpPr txBox="1">
            <a:spLocks noChangeArrowheads="1"/>
          </p:cNvSpPr>
          <p:nvPr/>
        </p:nvSpPr>
        <p:spPr bwMode="auto">
          <a:xfrm flipH="1">
            <a:off x="1052513" y="5148263"/>
            <a:ext cx="1295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/>
              <a:t>NOME:</a:t>
            </a:r>
          </a:p>
        </p:txBody>
      </p:sp>
      <p:sp>
        <p:nvSpPr>
          <p:cNvPr id="2090" name="Text Box 289"/>
          <p:cNvSpPr txBox="1">
            <a:spLocks noChangeArrowheads="1"/>
          </p:cNvSpPr>
          <p:nvPr/>
        </p:nvSpPr>
        <p:spPr bwMode="auto">
          <a:xfrm>
            <a:off x="1484313" y="2339975"/>
            <a:ext cx="23050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000" dirty="0"/>
              <a:t> </a:t>
            </a:r>
            <a:r>
              <a:rPr lang="pt-BR" sz="1000" dirty="0" smtClean="0"/>
              <a:t>80 </a:t>
            </a:r>
            <a:r>
              <a:rPr lang="pt-BR" sz="1000" dirty="0"/>
              <a:t>KM</a:t>
            </a:r>
          </a:p>
        </p:txBody>
      </p:sp>
      <p:sp>
        <p:nvSpPr>
          <p:cNvPr id="2091" name="Text Box 290"/>
          <p:cNvSpPr txBox="1">
            <a:spLocks noChangeArrowheads="1"/>
          </p:cNvSpPr>
          <p:nvPr/>
        </p:nvSpPr>
        <p:spPr bwMode="auto">
          <a:xfrm>
            <a:off x="4724400" y="2819400"/>
            <a:ext cx="2159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 b="0"/>
              <a:t> </a:t>
            </a:r>
            <a:endParaRPr lang="pt-BR" sz="1000"/>
          </a:p>
        </p:txBody>
      </p:sp>
      <p:sp>
        <p:nvSpPr>
          <p:cNvPr id="2092" name="Text Box 293"/>
          <p:cNvSpPr txBox="1">
            <a:spLocks noChangeArrowheads="1"/>
          </p:cNvSpPr>
          <p:nvPr/>
        </p:nvSpPr>
        <p:spPr bwMode="auto">
          <a:xfrm>
            <a:off x="762000" y="4953000"/>
            <a:ext cx="2222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0"/>
              <a:t> </a:t>
            </a:r>
            <a:endParaRPr lang="pt-BR" sz="1000" b="0"/>
          </a:p>
        </p:txBody>
      </p:sp>
      <p:sp>
        <p:nvSpPr>
          <p:cNvPr id="2093" name="Rectangle 297"/>
          <p:cNvSpPr>
            <a:spLocks noChangeArrowheads="1"/>
          </p:cNvSpPr>
          <p:nvPr/>
        </p:nvSpPr>
        <p:spPr bwMode="auto">
          <a:xfrm>
            <a:off x="1052513" y="5435600"/>
            <a:ext cx="27432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1200" b="0"/>
          </a:p>
        </p:txBody>
      </p:sp>
      <p:sp>
        <p:nvSpPr>
          <p:cNvPr id="2094" name="Text Box 298"/>
          <p:cNvSpPr txBox="1">
            <a:spLocks noChangeArrowheads="1"/>
          </p:cNvSpPr>
          <p:nvPr/>
        </p:nvSpPr>
        <p:spPr bwMode="auto">
          <a:xfrm>
            <a:off x="0" y="5459413"/>
            <a:ext cx="11064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INTEGRANTES</a:t>
            </a:r>
          </a:p>
        </p:txBody>
      </p:sp>
      <p:sp>
        <p:nvSpPr>
          <p:cNvPr id="2095" name="Rectangle 299"/>
          <p:cNvSpPr>
            <a:spLocks noChangeArrowheads="1"/>
          </p:cNvSpPr>
          <p:nvPr/>
        </p:nvSpPr>
        <p:spPr bwMode="auto">
          <a:xfrm>
            <a:off x="1052513" y="5724525"/>
            <a:ext cx="27432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1200" b="0"/>
          </a:p>
        </p:txBody>
      </p:sp>
      <p:sp>
        <p:nvSpPr>
          <p:cNvPr id="2096" name="Rectangle 300"/>
          <p:cNvSpPr>
            <a:spLocks noChangeArrowheads="1"/>
          </p:cNvSpPr>
          <p:nvPr/>
        </p:nvSpPr>
        <p:spPr bwMode="auto">
          <a:xfrm>
            <a:off x="3860800" y="5724525"/>
            <a:ext cx="27432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1200" b="0"/>
          </a:p>
        </p:txBody>
      </p:sp>
      <p:sp>
        <p:nvSpPr>
          <p:cNvPr id="2097" name="Rectangle 301"/>
          <p:cNvSpPr>
            <a:spLocks noChangeArrowheads="1"/>
          </p:cNvSpPr>
          <p:nvPr/>
        </p:nvSpPr>
        <p:spPr bwMode="auto">
          <a:xfrm>
            <a:off x="3860800" y="5435600"/>
            <a:ext cx="27432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1200" b="0"/>
          </a:p>
        </p:txBody>
      </p:sp>
      <p:sp>
        <p:nvSpPr>
          <p:cNvPr id="2098" name="Text Box 302"/>
          <p:cNvSpPr txBox="1">
            <a:spLocks noChangeArrowheads="1"/>
          </p:cNvSpPr>
          <p:nvPr/>
        </p:nvSpPr>
        <p:spPr bwMode="auto">
          <a:xfrm>
            <a:off x="1052513" y="5435600"/>
            <a:ext cx="287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 b="0"/>
              <a:t>1º</a:t>
            </a:r>
          </a:p>
        </p:txBody>
      </p:sp>
      <p:sp>
        <p:nvSpPr>
          <p:cNvPr id="2099" name="Text Box 303"/>
          <p:cNvSpPr txBox="1">
            <a:spLocks noChangeArrowheads="1"/>
          </p:cNvSpPr>
          <p:nvPr/>
        </p:nvSpPr>
        <p:spPr bwMode="auto">
          <a:xfrm>
            <a:off x="3860800" y="5435600"/>
            <a:ext cx="5048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b="0"/>
              <a:t>2º</a:t>
            </a:r>
          </a:p>
        </p:txBody>
      </p:sp>
      <p:sp>
        <p:nvSpPr>
          <p:cNvPr id="2100" name="Text Box 304"/>
          <p:cNvSpPr txBox="1">
            <a:spLocks noChangeArrowheads="1"/>
          </p:cNvSpPr>
          <p:nvPr/>
        </p:nvSpPr>
        <p:spPr bwMode="auto">
          <a:xfrm>
            <a:off x="1052513" y="5724525"/>
            <a:ext cx="2873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 b="0"/>
              <a:t>3º</a:t>
            </a:r>
          </a:p>
        </p:txBody>
      </p:sp>
      <p:sp>
        <p:nvSpPr>
          <p:cNvPr id="2101" name="Text Box 305"/>
          <p:cNvSpPr txBox="1">
            <a:spLocks noChangeArrowheads="1"/>
          </p:cNvSpPr>
          <p:nvPr/>
        </p:nvSpPr>
        <p:spPr bwMode="auto">
          <a:xfrm>
            <a:off x="3860800" y="5724525"/>
            <a:ext cx="2873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 b="0"/>
              <a:t>4º</a:t>
            </a:r>
          </a:p>
        </p:txBody>
      </p:sp>
      <p:sp>
        <p:nvSpPr>
          <p:cNvPr id="2102" name="Rectangle 306"/>
          <p:cNvSpPr>
            <a:spLocks noChangeArrowheads="1"/>
          </p:cNvSpPr>
          <p:nvPr/>
        </p:nvSpPr>
        <p:spPr bwMode="auto">
          <a:xfrm>
            <a:off x="3284538" y="4643438"/>
            <a:ext cx="360362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2400" b="0"/>
          </a:p>
        </p:txBody>
      </p:sp>
      <p:sp>
        <p:nvSpPr>
          <p:cNvPr id="2103" name="Text Box 312"/>
          <p:cNvSpPr txBox="1">
            <a:spLocks noChangeArrowheads="1"/>
          </p:cNvSpPr>
          <p:nvPr/>
        </p:nvSpPr>
        <p:spPr bwMode="auto">
          <a:xfrm>
            <a:off x="-15875" y="4989513"/>
            <a:ext cx="7778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 b="0"/>
          </a:p>
        </p:txBody>
      </p:sp>
      <p:sp>
        <p:nvSpPr>
          <p:cNvPr id="2104" name="Text Box 313"/>
          <p:cNvSpPr txBox="1">
            <a:spLocks noChangeArrowheads="1"/>
          </p:cNvSpPr>
          <p:nvPr/>
        </p:nvSpPr>
        <p:spPr bwMode="auto">
          <a:xfrm>
            <a:off x="0" y="4643438"/>
            <a:ext cx="2984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0"/>
              <a:t> </a:t>
            </a:r>
            <a:r>
              <a:rPr lang="pt-BR" sz="1200"/>
              <a:t>  </a:t>
            </a:r>
            <a:endParaRPr lang="pt-BR" sz="1000" b="0"/>
          </a:p>
        </p:txBody>
      </p:sp>
      <p:sp>
        <p:nvSpPr>
          <p:cNvPr id="2105" name="Text Box 321"/>
          <p:cNvSpPr txBox="1">
            <a:spLocks noChangeArrowheads="1"/>
          </p:cNvSpPr>
          <p:nvPr/>
        </p:nvSpPr>
        <p:spPr bwMode="auto">
          <a:xfrm>
            <a:off x="4784725" y="2474913"/>
            <a:ext cx="8540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 b="0"/>
          </a:p>
        </p:txBody>
      </p:sp>
      <p:sp>
        <p:nvSpPr>
          <p:cNvPr id="2106" name="Text Box 322"/>
          <p:cNvSpPr txBox="1">
            <a:spLocks noChangeArrowheads="1"/>
          </p:cNvSpPr>
          <p:nvPr/>
        </p:nvSpPr>
        <p:spPr bwMode="auto">
          <a:xfrm>
            <a:off x="4724400" y="2916238"/>
            <a:ext cx="9858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 b="0"/>
              <a:t> </a:t>
            </a:r>
            <a:r>
              <a:rPr lang="pt-BR" sz="1000"/>
              <a:t>DATA NASC</a:t>
            </a:r>
            <a:r>
              <a:rPr lang="pt-BR" sz="1000" b="0"/>
              <a:t>.</a:t>
            </a:r>
          </a:p>
        </p:txBody>
      </p:sp>
      <p:sp>
        <p:nvSpPr>
          <p:cNvPr id="2107" name="Rectangle 323"/>
          <p:cNvSpPr>
            <a:spLocks noChangeArrowheads="1"/>
          </p:cNvSpPr>
          <p:nvPr/>
        </p:nvSpPr>
        <p:spPr bwMode="auto">
          <a:xfrm>
            <a:off x="5661025" y="2916238"/>
            <a:ext cx="1008063" cy="228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108" name="Text Box 326"/>
          <p:cNvSpPr txBox="1">
            <a:spLocks noChangeArrowheads="1"/>
          </p:cNvSpPr>
          <p:nvPr/>
        </p:nvSpPr>
        <p:spPr bwMode="auto">
          <a:xfrm>
            <a:off x="-15875" y="2779713"/>
            <a:ext cx="93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 b="0"/>
          </a:p>
        </p:txBody>
      </p:sp>
      <p:sp>
        <p:nvSpPr>
          <p:cNvPr id="2109" name="Rectangle 329"/>
          <p:cNvSpPr>
            <a:spLocks noChangeArrowheads="1"/>
          </p:cNvSpPr>
          <p:nvPr/>
        </p:nvSpPr>
        <p:spPr bwMode="auto">
          <a:xfrm>
            <a:off x="1989138" y="4643438"/>
            <a:ext cx="360362" cy="215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2400" b="0"/>
          </a:p>
        </p:txBody>
      </p:sp>
      <p:sp>
        <p:nvSpPr>
          <p:cNvPr id="2110" name="Text Box 342"/>
          <p:cNvSpPr txBox="1">
            <a:spLocks noChangeArrowheads="1"/>
          </p:cNvSpPr>
          <p:nvPr/>
        </p:nvSpPr>
        <p:spPr bwMode="auto">
          <a:xfrm>
            <a:off x="3733800" y="4419600"/>
            <a:ext cx="533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0"/>
              <a:t>   -</a:t>
            </a:r>
            <a:endParaRPr lang="pt-BR" sz="1000"/>
          </a:p>
        </p:txBody>
      </p:sp>
      <p:sp>
        <p:nvSpPr>
          <p:cNvPr id="2111" name="Text Box 347"/>
          <p:cNvSpPr txBox="1">
            <a:spLocks noChangeArrowheads="1"/>
          </p:cNvSpPr>
          <p:nvPr/>
        </p:nvSpPr>
        <p:spPr bwMode="auto">
          <a:xfrm>
            <a:off x="5013325" y="4608513"/>
            <a:ext cx="7778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 b="0"/>
          </a:p>
        </p:txBody>
      </p:sp>
      <p:sp>
        <p:nvSpPr>
          <p:cNvPr id="2112" name="Text Box 359"/>
          <p:cNvSpPr txBox="1">
            <a:spLocks noChangeArrowheads="1"/>
          </p:cNvSpPr>
          <p:nvPr/>
        </p:nvSpPr>
        <p:spPr bwMode="auto">
          <a:xfrm>
            <a:off x="1052513" y="4643438"/>
            <a:ext cx="792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/>
              <a:t> FÊMEA</a:t>
            </a:r>
          </a:p>
          <a:p>
            <a:endParaRPr lang="pt-BR" sz="1000"/>
          </a:p>
        </p:txBody>
      </p:sp>
      <p:sp>
        <p:nvSpPr>
          <p:cNvPr id="2113" name="Text Box 360"/>
          <p:cNvSpPr txBox="1">
            <a:spLocks noChangeArrowheads="1"/>
          </p:cNvSpPr>
          <p:nvPr/>
        </p:nvSpPr>
        <p:spPr bwMode="auto">
          <a:xfrm>
            <a:off x="3644900" y="4643438"/>
            <a:ext cx="939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GARANHÃO</a:t>
            </a:r>
          </a:p>
        </p:txBody>
      </p:sp>
      <p:sp>
        <p:nvSpPr>
          <p:cNvPr id="2114" name="Text Box 361"/>
          <p:cNvSpPr txBox="1">
            <a:spLocks noChangeArrowheads="1"/>
          </p:cNvSpPr>
          <p:nvPr/>
        </p:nvSpPr>
        <p:spPr bwMode="auto">
          <a:xfrm>
            <a:off x="2276475" y="4643438"/>
            <a:ext cx="7921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0"/>
              <a:t> </a:t>
            </a:r>
            <a:r>
              <a:rPr lang="pt-BR" sz="1000"/>
              <a:t>MACHO</a:t>
            </a:r>
          </a:p>
        </p:txBody>
      </p:sp>
      <p:sp>
        <p:nvSpPr>
          <p:cNvPr id="2115" name="Text Box 364"/>
          <p:cNvSpPr txBox="1">
            <a:spLocks noChangeArrowheads="1"/>
          </p:cNvSpPr>
          <p:nvPr/>
        </p:nvSpPr>
        <p:spPr bwMode="auto">
          <a:xfrm>
            <a:off x="0" y="4932363"/>
            <a:ext cx="8540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 b="0"/>
          </a:p>
        </p:txBody>
      </p:sp>
      <p:sp>
        <p:nvSpPr>
          <p:cNvPr id="2116" name="Text Box 366"/>
          <p:cNvSpPr txBox="1">
            <a:spLocks noChangeArrowheads="1"/>
          </p:cNvSpPr>
          <p:nvPr/>
        </p:nvSpPr>
        <p:spPr bwMode="auto">
          <a:xfrm>
            <a:off x="593725" y="7885113"/>
            <a:ext cx="60356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200" b="0"/>
          </a:p>
        </p:txBody>
      </p:sp>
      <p:sp>
        <p:nvSpPr>
          <p:cNvPr id="2117" name="Rectangle 369"/>
          <p:cNvSpPr>
            <a:spLocks noChangeArrowheads="1"/>
          </p:cNvSpPr>
          <p:nvPr/>
        </p:nvSpPr>
        <p:spPr bwMode="auto">
          <a:xfrm>
            <a:off x="0" y="7667625"/>
            <a:ext cx="6742113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000" b="0" dirty="0"/>
              <a:t>  </a:t>
            </a:r>
          </a:p>
          <a:p>
            <a:pPr>
              <a:spcBef>
                <a:spcPct val="50000"/>
              </a:spcBef>
            </a:pPr>
            <a:r>
              <a:rPr lang="pt-BR" sz="1000" dirty="0">
                <a:latin typeface="Arial Narrow" pitchFamily="34" charset="0"/>
              </a:rPr>
              <a:t>Declaro ainda que  </a:t>
            </a:r>
            <a:r>
              <a:rPr lang="pt-BR" sz="1000" u="sng" dirty="0">
                <a:latin typeface="Arial Narrow" pitchFamily="34" charset="0"/>
              </a:rPr>
              <a:t>estou   ciente</a:t>
            </a:r>
            <a:r>
              <a:rPr lang="pt-BR" sz="1000" dirty="0">
                <a:latin typeface="Arial Narrow" pitchFamily="34" charset="0"/>
              </a:rPr>
              <a:t> de   que s  e   houver   necessidade   de   tratamento  veterinário para meu animal enquanto este                      permanecer     no recinto da prova,  toda e qualquer despesa desde tratamento até os serviços veterinários correrão por    minha conta, sendo de minha responsabilidade o pagamento através de boleto bancário emitido pela Entidade Organizadora, conforme relatório fornecido pelo veterinário de tratamento. </a:t>
            </a:r>
          </a:p>
          <a:p>
            <a:endParaRPr lang="pt-BR" sz="800" dirty="0">
              <a:latin typeface="Arial Narrow" pitchFamily="34" charset="0"/>
            </a:endParaRPr>
          </a:p>
          <a:p>
            <a:r>
              <a:rPr lang="pt-BR" sz="1000" dirty="0">
                <a:latin typeface="Arial Narrow" pitchFamily="34" charset="0"/>
              </a:rPr>
              <a:t>Confins, </a:t>
            </a:r>
            <a:r>
              <a:rPr lang="pt-BR" sz="1000" dirty="0" smtClean="0">
                <a:latin typeface="Arial Narrow" pitchFamily="34" charset="0"/>
              </a:rPr>
              <a:t>06 </a:t>
            </a:r>
            <a:r>
              <a:rPr lang="pt-BR" sz="1000" dirty="0">
                <a:latin typeface="Arial Narrow" pitchFamily="34" charset="0"/>
              </a:rPr>
              <a:t>de novembro de </a:t>
            </a:r>
            <a:r>
              <a:rPr lang="pt-BR" sz="1000" dirty="0" smtClean="0">
                <a:latin typeface="Arial Narrow" pitchFamily="34" charset="0"/>
              </a:rPr>
              <a:t>2010                                                                 </a:t>
            </a:r>
            <a:r>
              <a:rPr lang="pt-BR" sz="1000" dirty="0">
                <a:latin typeface="Arial Narrow" pitchFamily="34" charset="0"/>
              </a:rPr>
              <a:t>___________________________________________</a:t>
            </a:r>
          </a:p>
          <a:p>
            <a:r>
              <a:rPr lang="pt-BR" sz="1000" dirty="0">
                <a:latin typeface="Arial Narrow" pitchFamily="34" charset="0"/>
              </a:rPr>
              <a:t>			                                        Cavaleiro ou responsável</a:t>
            </a:r>
          </a:p>
          <a:p>
            <a:endParaRPr lang="pt-BR" sz="1200" u="sng" dirty="0"/>
          </a:p>
        </p:txBody>
      </p:sp>
      <p:sp>
        <p:nvSpPr>
          <p:cNvPr id="2118" name="Text Box 372"/>
          <p:cNvSpPr txBox="1">
            <a:spLocks noChangeArrowheads="1"/>
          </p:cNvSpPr>
          <p:nvPr/>
        </p:nvSpPr>
        <p:spPr bwMode="auto">
          <a:xfrm>
            <a:off x="4581525" y="4356100"/>
            <a:ext cx="1260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u="sng"/>
              <a:t>ANO DE NASC</a:t>
            </a:r>
            <a:r>
              <a:rPr lang="pt-BR" sz="1000"/>
              <a:t>.</a:t>
            </a:r>
          </a:p>
        </p:txBody>
      </p:sp>
      <p:sp>
        <p:nvSpPr>
          <p:cNvPr id="2119" name="Rectangle 373"/>
          <p:cNvSpPr>
            <a:spLocks noChangeArrowheads="1"/>
          </p:cNvSpPr>
          <p:nvPr/>
        </p:nvSpPr>
        <p:spPr bwMode="auto">
          <a:xfrm>
            <a:off x="5661025" y="4356100"/>
            <a:ext cx="1008063" cy="2286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/>
          </a:p>
        </p:txBody>
      </p:sp>
      <p:sp>
        <p:nvSpPr>
          <p:cNvPr id="2120" name="Rectangle 449"/>
          <p:cNvSpPr>
            <a:spLocks noChangeArrowheads="1"/>
          </p:cNvSpPr>
          <p:nvPr/>
        </p:nvSpPr>
        <p:spPr bwMode="auto">
          <a:xfrm>
            <a:off x="1052513" y="1763713"/>
            <a:ext cx="377825" cy="2159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sz="1600"/>
          </a:p>
        </p:txBody>
      </p:sp>
      <p:sp>
        <p:nvSpPr>
          <p:cNvPr id="2121" name="Text Box 453"/>
          <p:cNvSpPr txBox="1">
            <a:spLocks noChangeArrowheads="1"/>
          </p:cNvSpPr>
          <p:nvPr/>
        </p:nvSpPr>
        <p:spPr bwMode="auto">
          <a:xfrm>
            <a:off x="620713" y="322263"/>
            <a:ext cx="2365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b="0"/>
          </a:p>
        </p:txBody>
      </p:sp>
      <p:sp>
        <p:nvSpPr>
          <p:cNvPr id="2122" name="Text Box 455"/>
          <p:cNvSpPr txBox="1">
            <a:spLocks noChangeArrowheads="1"/>
          </p:cNvSpPr>
          <p:nvPr/>
        </p:nvSpPr>
        <p:spPr bwMode="auto">
          <a:xfrm>
            <a:off x="1484313" y="1763713"/>
            <a:ext cx="17811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000" dirty="0"/>
              <a:t> </a:t>
            </a:r>
            <a:r>
              <a:rPr lang="pt-BR" sz="1000" dirty="0" smtClean="0"/>
              <a:t>25 </a:t>
            </a:r>
            <a:r>
              <a:rPr lang="pt-BR" sz="1000" dirty="0"/>
              <a:t>KM</a:t>
            </a:r>
          </a:p>
        </p:txBody>
      </p:sp>
      <p:sp>
        <p:nvSpPr>
          <p:cNvPr id="2123" name="Text Box 458"/>
          <p:cNvSpPr txBox="1">
            <a:spLocks noChangeArrowheads="1"/>
          </p:cNvSpPr>
          <p:nvPr/>
        </p:nvSpPr>
        <p:spPr bwMode="auto">
          <a:xfrm>
            <a:off x="4797425" y="4643438"/>
            <a:ext cx="8255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PELAGEM</a:t>
            </a:r>
          </a:p>
        </p:txBody>
      </p:sp>
      <p:pic>
        <p:nvPicPr>
          <p:cNvPr id="2124" name="Picture 462" descr="cir_trio_log_ho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913" y="212725"/>
            <a:ext cx="12239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25" name="Rectangle 463"/>
          <p:cNvSpPr>
            <a:spLocks noChangeArrowheads="1"/>
          </p:cNvSpPr>
          <p:nvPr/>
        </p:nvSpPr>
        <p:spPr bwMode="auto">
          <a:xfrm>
            <a:off x="1052513" y="2339975"/>
            <a:ext cx="377825" cy="2159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/>
          </a:p>
        </p:txBody>
      </p:sp>
      <p:sp>
        <p:nvSpPr>
          <p:cNvPr id="2126" name="Rectangle 464"/>
          <p:cNvSpPr>
            <a:spLocks noChangeArrowheads="1"/>
          </p:cNvSpPr>
          <p:nvPr/>
        </p:nvSpPr>
        <p:spPr bwMode="auto">
          <a:xfrm>
            <a:off x="4365625" y="1763713"/>
            <a:ext cx="377825" cy="2159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/>
          </a:p>
        </p:txBody>
      </p:sp>
      <p:sp>
        <p:nvSpPr>
          <p:cNvPr id="2127" name="Rectangle 465"/>
          <p:cNvSpPr>
            <a:spLocks noChangeArrowheads="1"/>
          </p:cNvSpPr>
          <p:nvPr/>
        </p:nvSpPr>
        <p:spPr bwMode="auto">
          <a:xfrm>
            <a:off x="4365625" y="2051050"/>
            <a:ext cx="377825" cy="2159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/>
          </a:p>
        </p:txBody>
      </p:sp>
      <p:sp>
        <p:nvSpPr>
          <p:cNvPr id="2128" name="Rectangle 467"/>
          <p:cNvSpPr>
            <a:spLocks noChangeArrowheads="1"/>
          </p:cNvSpPr>
          <p:nvPr/>
        </p:nvSpPr>
        <p:spPr bwMode="auto">
          <a:xfrm>
            <a:off x="4868863" y="1763713"/>
            <a:ext cx="6746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JÓVEM </a:t>
            </a:r>
          </a:p>
        </p:txBody>
      </p:sp>
      <p:sp>
        <p:nvSpPr>
          <p:cNvPr id="2129" name="Rectangle 468"/>
          <p:cNvSpPr>
            <a:spLocks noChangeArrowheads="1"/>
          </p:cNvSpPr>
          <p:nvPr/>
        </p:nvSpPr>
        <p:spPr bwMode="auto">
          <a:xfrm>
            <a:off x="4868863" y="2051050"/>
            <a:ext cx="7270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ADULTO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rutura padrão">
  <a:themeElements>
    <a:clrScheme name="Estrutura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1358</TotalTime>
  <Words>329</Words>
  <Application>Microsoft PowerPoint</Application>
  <PresentationFormat>Apresentação na tela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7" baseType="lpstr">
      <vt:lpstr>Times New Roman</vt:lpstr>
      <vt:lpstr>Arial</vt:lpstr>
      <vt:lpstr>Calibri</vt:lpstr>
      <vt:lpstr>Arial Narrow</vt:lpstr>
      <vt:lpstr>Estrutura padrão</vt:lpstr>
      <vt:lpstr>Slide 1</vt:lpstr>
      <vt:lpstr>Slide 2</vt:lpstr>
    </vt:vector>
  </TitlesOfParts>
  <Company>98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sem título </dc:title>
  <dc:creator>windows</dc:creator>
  <cp:lastModifiedBy>beth</cp:lastModifiedBy>
  <cp:revision>108</cp:revision>
  <cp:lastPrinted>2003-05-04T13:25:05Z</cp:lastPrinted>
  <dcterms:created xsi:type="dcterms:W3CDTF">2001-04-23T19:36:04Z</dcterms:created>
  <dcterms:modified xsi:type="dcterms:W3CDTF">2010-10-25T19:16:04Z</dcterms:modified>
</cp:coreProperties>
</file>